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sldIdLst>
    <p:sldId id="273" r:id="rId4"/>
    <p:sldId id="263" r:id="rId5"/>
    <p:sldId id="262" r:id="rId6"/>
    <p:sldId id="264" r:id="rId7"/>
    <p:sldId id="257" r:id="rId8"/>
    <p:sldId id="256" r:id="rId9"/>
    <p:sldId id="258" r:id="rId10"/>
    <p:sldId id="259" r:id="rId11"/>
    <p:sldId id="260" r:id="rId12"/>
    <p:sldId id="261" r:id="rId13"/>
    <p:sldId id="269" r:id="rId14"/>
    <p:sldId id="270" r:id="rId15"/>
    <p:sldId id="274" r:id="rId16"/>
    <p:sldId id="272" r:id="rId17"/>
    <p:sldId id="265" r:id="rId18"/>
    <p:sldId id="271" r:id="rId19"/>
    <p:sldId id="266" r:id="rId20"/>
    <p:sldId id="267" r:id="rId21"/>
    <p:sldId id="277" r:id="rId22"/>
    <p:sldId id="268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206" autoAdjust="0"/>
    <p:restoredTop sz="94660"/>
  </p:normalViewPr>
  <p:slideViewPr>
    <p:cSldViewPr>
      <p:cViewPr varScale="1">
        <p:scale>
          <a:sx n="59" d="100"/>
          <a:sy n="59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35000">
                <a:schemeClr val="accent6">
                  <a:lumMod val="20000"/>
                  <a:lumOff val="80000"/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235875" y="3241125"/>
            <a:ext cx="6852749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5489025" y="3203025"/>
            <a:ext cx="6852749" cy="457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1371600"/>
            <a:ext cx="83820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 flipH="1" flipV="1">
            <a:off x="8656319" y="632460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 flipH="1" flipV="1">
            <a:off x="0" y="632460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 flipH="1" flipV="1">
            <a:off x="0" y="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 flipH="1" flipV="1">
            <a:off x="8656319" y="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81000" y="609600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534400" y="609600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04800" y="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686800" y="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/>
          <p:cNvSpPr/>
          <p:nvPr userDrawn="1"/>
        </p:nvSpPr>
        <p:spPr>
          <a:xfrm>
            <a:off x="0" y="533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/>
          <p:cNvSpPr/>
          <p:nvPr userDrawn="1"/>
        </p:nvSpPr>
        <p:spPr>
          <a:xfrm>
            <a:off x="8686800" y="533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 userDrawn="1"/>
        </p:nvSpPr>
        <p:spPr>
          <a:xfrm>
            <a:off x="8686800" y="914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 userDrawn="1"/>
        </p:nvSpPr>
        <p:spPr>
          <a:xfrm>
            <a:off x="8686800" y="1447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 userDrawn="1"/>
        </p:nvSpPr>
        <p:spPr>
          <a:xfrm>
            <a:off x="8686800" y="1981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 userDrawn="1"/>
        </p:nvSpPr>
        <p:spPr>
          <a:xfrm>
            <a:off x="8686800" y="2514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 userDrawn="1"/>
        </p:nvSpPr>
        <p:spPr>
          <a:xfrm>
            <a:off x="8686800" y="2971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 userDrawn="1"/>
        </p:nvSpPr>
        <p:spPr>
          <a:xfrm>
            <a:off x="8686800" y="3505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7"/>
          <p:cNvSpPr/>
          <p:nvPr userDrawn="1"/>
        </p:nvSpPr>
        <p:spPr>
          <a:xfrm>
            <a:off x="8686800" y="4038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8"/>
          <p:cNvSpPr/>
          <p:nvPr userDrawn="1"/>
        </p:nvSpPr>
        <p:spPr>
          <a:xfrm>
            <a:off x="0" y="1066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mond 39"/>
          <p:cNvSpPr/>
          <p:nvPr userDrawn="1"/>
        </p:nvSpPr>
        <p:spPr>
          <a:xfrm>
            <a:off x="0" y="1600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40"/>
          <p:cNvSpPr/>
          <p:nvPr userDrawn="1"/>
        </p:nvSpPr>
        <p:spPr>
          <a:xfrm>
            <a:off x="0" y="2133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mond 41"/>
          <p:cNvSpPr/>
          <p:nvPr userDrawn="1"/>
        </p:nvSpPr>
        <p:spPr>
          <a:xfrm>
            <a:off x="0" y="26670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 userDrawn="1"/>
        </p:nvSpPr>
        <p:spPr>
          <a:xfrm>
            <a:off x="0" y="3200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 userDrawn="1"/>
        </p:nvSpPr>
        <p:spPr>
          <a:xfrm>
            <a:off x="0" y="3733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 userDrawn="1"/>
        </p:nvSpPr>
        <p:spPr>
          <a:xfrm>
            <a:off x="0" y="4267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 userDrawn="1"/>
        </p:nvSpPr>
        <p:spPr>
          <a:xfrm>
            <a:off x="0" y="4800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amond 46"/>
          <p:cNvSpPr/>
          <p:nvPr userDrawn="1"/>
        </p:nvSpPr>
        <p:spPr>
          <a:xfrm>
            <a:off x="0" y="53340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0" y="5867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 userDrawn="1"/>
        </p:nvSpPr>
        <p:spPr>
          <a:xfrm>
            <a:off x="8686800" y="4495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/>
          <p:cNvSpPr/>
          <p:nvPr userDrawn="1"/>
        </p:nvSpPr>
        <p:spPr>
          <a:xfrm>
            <a:off x="8686800" y="49530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iamond 50"/>
          <p:cNvSpPr/>
          <p:nvPr userDrawn="1"/>
        </p:nvSpPr>
        <p:spPr>
          <a:xfrm>
            <a:off x="8686800" y="5410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 userDrawn="1"/>
        </p:nvSpPr>
        <p:spPr>
          <a:xfrm>
            <a:off x="8686800" y="5867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 userDrawn="1"/>
        </p:nvSpPr>
        <p:spPr>
          <a:xfrm rot="16361956">
            <a:off x="6200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 userDrawn="1"/>
        </p:nvSpPr>
        <p:spPr>
          <a:xfrm rot="16361956">
            <a:off x="1001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 userDrawn="1"/>
        </p:nvSpPr>
        <p:spPr>
          <a:xfrm rot="16361956">
            <a:off x="1382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 userDrawn="1"/>
        </p:nvSpPr>
        <p:spPr>
          <a:xfrm rot="16361956">
            <a:off x="18392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 userDrawn="1"/>
        </p:nvSpPr>
        <p:spPr>
          <a:xfrm rot="16361956">
            <a:off x="22964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 userDrawn="1"/>
        </p:nvSpPr>
        <p:spPr>
          <a:xfrm rot="16361956">
            <a:off x="27536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/>
          <p:cNvSpPr/>
          <p:nvPr userDrawn="1"/>
        </p:nvSpPr>
        <p:spPr>
          <a:xfrm rot="16361956">
            <a:off x="31346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iamond 59"/>
          <p:cNvSpPr/>
          <p:nvPr userDrawn="1"/>
        </p:nvSpPr>
        <p:spPr>
          <a:xfrm rot="16361956">
            <a:off x="34394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/>
          <p:cNvSpPr/>
          <p:nvPr userDrawn="1"/>
        </p:nvSpPr>
        <p:spPr>
          <a:xfrm rot="16361956">
            <a:off x="3820428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 userDrawn="1"/>
        </p:nvSpPr>
        <p:spPr>
          <a:xfrm rot="16361956">
            <a:off x="41252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 userDrawn="1"/>
        </p:nvSpPr>
        <p:spPr>
          <a:xfrm rot="16361956">
            <a:off x="45062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/>
          <p:cNvSpPr/>
          <p:nvPr userDrawn="1"/>
        </p:nvSpPr>
        <p:spPr>
          <a:xfrm rot="16361956">
            <a:off x="48110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64"/>
          <p:cNvSpPr/>
          <p:nvPr userDrawn="1"/>
        </p:nvSpPr>
        <p:spPr>
          <a:xfrm rot="16361956">
            <a:off x="5192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iamond 65"/>
          <p:cNvSpPr/>
          <p:nvPr userDrawn="1"/>
        </p:nvSpPr>
        <p:spPr>
          <a:xfrm rot="16361956">
            <a:off x="51920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66"/>
          <p:cNvSpPr/>
          <p:nvPr userDrawn="1"/>
        </p:nvSpPr>
        <p:spPr>
          <a:xfrm rot="16361956">
            <a:off x="5573027" y="-62098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iamond 67"/>
          <p:cNvSpPr/>
          <p:nvPr userDrawn="1"/>
        </p:nvSpPr>
        <p:spPr>
          <a:xfrm rot="16361956">
            <a:off x="5954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iamond 68"/>
          <p:cNvSpPr/>
          <p:nvPr userDrawn="1"/>
        </p:nvSpPr>
        <p:spPr>
          <a:xfrm rot="16361956">
            <a:off x="6335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amond 69"/>
          <p:cNvSpPr/>
          <p:nvPr userDrawn="1"/>
        </p:nvSpPr>
        <p:spPr>
          <a:xfrm rot="16361956">
            <a:off x="67922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iamond 70"/>
          <p:cNvSpPr/>
          <p:nvPr userDrawn="1"/>
        </p:nvSpPr>
        <p:spPr>
          <a:xfrm rot="16361956">
            <a:off x="72494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iamond 71"/>
          <p:cNvSpPr/>
          <p:nvPr userDrawn="1"/>
        </p:nvSpPr>
        <p:spPr>
          <a:xfrm rot="16361956">
            <a:off x="77066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iamond 72"/>
          <p:cNvSpPr/>
          <p:nvPr userDrawn="1"/>
        </p:nvSpPr>
        <p:spPr>
          <a:xfrm rot="16361956">
            <a:off x="8087628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iamond 73"/>
          <p:cNvSpPr/>
          <p:nvPr userDrawn="1"/>
        </p:nvSpPr>
        <p:spPr>
          <a:xfrm rot="5577502">
            <a:off x="620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/>
          <p:cNvSpPr/>
          <p:nvPr userDrawn="1"/>
        </p:nvSpPr>
        <p:spPr>
          <a:xfrm rot="5577502">
            <a:off x="1001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/>
          <p:cNvSpPr/>
          <p:nvPr userDrawn="1"/>
        </p:nvSpPr>
        <p:spPr>
          <a:xfrm rot="5577502">
            <a:off x="1382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iamond 76"/>
          <p:cNvSpPr/>
          <p:nvPr userDrawn="1"/>
        </p:nvSpPr>
        <p:spPr>
          <a:xfrm rot="5577502">
            <a:off x="1763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iamond 77"/>
          <p:cNvSpPr/>
          <p:nvPr userDrawn="1"/>
        </p:nvSpPr>
        <p:spPr>
          <a:xfrm rot="5577502">
            <a:off x="2144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iamond 78"/>
          <p:cNvSpPr/>
          <p:nvPr userDrawn="1"/>
        </p:nvSpPr>
        <p:spPr>
          <a:xfrm rot="5577502">
            <a:off x="2525992" y="6309175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iamond 79"/>
          <p:cNvSpPr/>
          <p:nvPr userDrawn="1"/>
        </p:nvSpPr>
        <p:spPr>
          <a:xfrm rot="5577502">
            <a:off x="2983192" y="6309175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iamond 80"/>
          <p:cNvSpPr/>
          <p:nvPr userDrawn="1"/>
        </p:nvSpPr>
        <p:spPr>
          <a:xfrm rot="5577502">
            <a:off x="3287993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iamond 81"/>
          <p:cNvSpPr/>
          <p:nvPr userDrawn="1"/>
        </p:nvSpPr>
        <p:spPr>
          <a:xfrm rot="5577502">
            <a:off x="3668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iamond 82"/>
          <p:cNvSpPr/>
          <p:nvPr userDrawn="1"/>
        </p:nvSpPr>
        <p:spPr>
          <a:xfrm rot="5577502">
            <a:off x="4126193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iamond 83"/>
          <p:cNvSpPr/>
          <p:nvPr userDrawn="1"/>
        </p:nvSpPr>
        <p:spPr>
          <a:xfrm rot="5577502">
            <a:off x="4507192" y="6309175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iamond 84"/>
          <p:cNvSpPr/>
          <p:nvPr userDrawn="1"/>
        </p:nvSpPr>
        <p:spPr>
          <a:xfrm rot="5577502">
            <a:off x="4888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iamond 85"/>
          <p:cNvSpPr/>
          <p:nvPr userDrawn="1"/>
        </p:nvSpPr>
        <p:spPr>
          <a:xfrm rot="5577502">
            <a:off x="5269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iamond 86"/>
          <p:cNvSpPr/>
          <p:nvPr userDrawn="1"/>
        </p:nvSpPr>
        <p:spPr>
          <a:xfrm rot="5577502">
            <a:off x="5650191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iamond 87"/>
          <p:cNvSpPr/>
          <p:nvPr userDrawn="1"/>
        </p:nvSpPr>
        <p:spPr>
          <a:xfrm rot="5577502">
            <a:off x="6031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iamond 88"/>
          <p:cNvSpPr/>
          <p:nvPr userDrawn="1"/>
        </p:nvSpPr>
        <p:spPr>
          <a:xfrm rot="5577502">
            <a:off x="6412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iamond 89"/>
          <p:cNvSpPr/>
          <p:nvPr userDrawn="1"/>
        </p:nvSpPr>
        <p:spPr>
          <a:xfrm rot="5577502">
            <a:off x="6793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iamond 90"/>
          <p:cNvSpPr/>
          <p:nvPr userDrawn="1"/>
        </p:nvSpPr>
        <p:spPr>
          <a:xfrm rot="5577502">
            <a:off x="7174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Diamond 91"/>
          <p:cNvSpPr/>
          <p:nvPr userDrawn="1"/>
        </p:nvSpPr>
        <p:spPr>
          <a:xfrm rot="5577502">
            <a:off x="7555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iamond 92"/>
          <p:cNvSpPr/>
          <p:nvPr userDrawn="1"/>
        </p:nvSpPr>
        <p:spPr>
          <a:xfrm rot="5577502">
            <a:off x="7936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iamond 93"/>
          <p:cNvSpPr/>
          <p:nvPr userDrawn="1"/>
        </p:nvSpPr>
        <p:spPr>
          <a:xfrm rot="5577502">
            <a:off x="8240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childrenlaughandplay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8600"/>
            <a:ext cx="1371600" cy="1066800"/>
          </a:xfrm>
          <a:prstGeom prst="rect">
            <a:avLst/>
          </a:prstGeom>
        </p:spPr>
      </p:pic>
      <p:pic>
        <p:nvPicPr>
          <p:cNvPr id="100" name="Picture 99" descr="brushteeth_gif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77200" y="228600"/>
            <a:ext cx="10668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35000">
                <a:schemeClr val="accent6">
                  <a:lumMod val="20000"/>
                  <a:lumOff val="80000"/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235875" y="3241125"/>
            <a:ext cx="6852749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5489025" y="3203025"/>
            <a:ext cx="6852749" cy="457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81000" y="1371600"/>
            <a:ext cx="83820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 flipH="1" flipV="1">
            <a:off x="8656319" y="632460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 flipH="1" flipV="1">
            <a:off x="0" y="632460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 flipH="1" flipV="1">
            <a:off x="0" y="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 flipH="1" flipV="1">
            <a:off x="8656319" y="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81000" y="609600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534400" y="609600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04800" y="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686800" y="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/>
          <p:cNvSpPr/>
          <p:nvPr userDrawn="1"/>
        </p:nvSpPr>
        <p:spPr>
          <a:xfrm>
            <a:off x="0" y="533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/>
          <p:cNvSpPr/>
          <p:nvPr userDrawn="1"/>
        </p:nvSpPr>
        <p:spPr>
          <a:xfrm>
            <a:off x="8686800" y="533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 userDrawn="1"/>
        </p:nvSpPr>
        <p:spPr>
          <a:xfrm>
            <a:off x="8686800" y="914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 userDrawn="1"/>
        </p:nvSpPr>
        <p:spPr>
          <a:xfrm>
            <a:off x="8686800" y="1447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 userDrawn="1"/>
        </p:nvSpPr>
        <p:spPr>
          <a:xfrm>
            <a:off x="8686800" y="1981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 userDrawn="1"/>
        </p:nvSpPr>
        <p:spPr>
          <a:xfrm>
            <a:off x="8686800" y="2514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 userDrawn="1"/>
        </p:nvSpPr>
        <p:spPr>
          <a:xfrm>
            <a:off x="8686800" y="2971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 userDrawn="1"/>
        </p:nvSpPr>
        <p:spPr>
          <a:xfrm>
            <a:off x="8686800" y="3505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7"/>
          <p:cNvSpPr/>
          <p:nvPr userDrawn="1"/>
        </p:nvSpPr>
        <p:spPr>
          <a:xfrm>
            <a:off x="8686800" y="4038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8"/>
          <p:cNvSpPr/>
          <p:nvPr userDrawn="1"/>
        </p:nvSpPr>
        <p:spPr>
          <a:xfrm>
            <a:off x="0" y="1066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mond 39"/>
          <p:cNvSpPr/>
          <p:nvPr userDrawn="1"/>
        </p:nvSpPr>
        <p:spPr>
          <a:xfrm>
            <a:off x="0" y="1600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40"/>
          <p:cNvSpPr/>
          <p:nvPr userDrawn="1"/>
        </p:nvSpPr>
        <p:spPr>
          <a:xfrm>
            <a:off x="0" y="2133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mond 41"/>
          <p:cNvSpPr/>
          <p:nvPr userDrawn="1"/>
        </p:nvSpPr>
        <p:spPr>
          <a:xfrm>
            <a:off x="0" y="26670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 userDrawn="1"/>
        </p:nvSpPr>
        <p:spPr>
          <a:xfrm>
            <a:off x="0" y="3200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 userDrawn="1"/>
        </p:nvSpPr>
        <p:spPr>
          <a:xfrm>
            <a:off x="0" y="3733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 userDrawn="1"/>
        </p:nvSpPr>
        <p:spPr>
          <a:xfrm>
            <a:off x="0" y="4267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 userDrawn="1"/>
        </p:nvSpPr>
        <p:spPr>
          <a:xfrm>
            <a:off x="0" y="4800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amond 46"/>
          <p:cNvSpPr/>
          <p:nvPr userDrawn="1"/>
        </p:nvSpPr>
        <p:spPr>
          <a:xfrm>
            <a:off x="0" y="53340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0" y="5867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 userDrawn="1"/>
        </p:nvSpPr>
        <p:spPr>
          <a:xfrm>
            <a:off x="8686800" y="4495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/>
          <p:cNvSpPr/>
          <p:nvPr userDrawn="1"/>
        </p:nvSpPr>
        <p:spPr>
          <a:xfrm>
            <a:off x="8686800" y="49530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iamond 50"/>
          <p:cNvSpPr/>
          <p:nvPr userDrawn="1"/>
        </p:nvSpPr>
        <p:spPr>
          <a:xfrm>
            <a:off x="8686800" y="5410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 userDrawn="1"/>
        </p:nvSpPr>
        <p:spPr>
          <a:xfrm>
            <a:off x="8686800" y="5867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 userDrawn="1"/>
        </p:nvSpPr>
        <p:spPr>
          <a:xfrm rot="16361956">
            <a:off x="6200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 userDrawn="1"/>
        </p:nvSpPr>
        <p:spPr>
          <a:xfrm rot="16361956">
            <a:off x="1001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 userDrawn="1"/>
        </p:nvSpPr>
        <p:spPr>
          <a:xfrm rot="16361956">
            <a:off x="1382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 userDrawn="1"/>
        </p:nvSpPr>
        <p:spPr>
          <a:xfrm rot="16361956">
            <a:off x="18392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 userDrawn="1"/>
        </p:nvSpPr>
        <p:spPr>
          <a:xfrm rot="16361956">
            <a:off x="22964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 userDrawn="1"/>
        </p:nvSpPr>
        <p:spPr>
          <a:xfrm rot="16361956">
            <a:off x="27536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/>
          <p:cNvSpPr/>
          <p:nvPr userDrawn="1"/>
        </p:nvSpPr>
        <p:spPr>
          <a:xfrm rot="16361956">
            <a:off x="31346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iamond 59"/>
          <p:cNvSpPr/>
          <p:nvPr userDrawn="1"/>
        </p:nvSpPr>
        <p:spPr>
          <a:xfrm rot="16361956">
            <a:off x="34394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/>
          <p:cNvSpPr/>
          <p:nvPr userDrawn="1"/>
        </p:nvSpPr>
        <p:spPr>
          <a:xfrm rot="16361956">
            <a:off x="3820428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 userDrawn="1"/>
        </p:nvSpPr>
        <p:spPr>
          <a:xfrm rot="16361956">
            <a:off x="41252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 userDrawn="1"/>
        </p:nvSpPr>
        <p:spPr>
          <a:xfrm rot="16361956">
            <a:off x="45062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/>
          <p:cNvSpPr/>
          <p:nvPr userDrawn="1"/>
        </p:nvSpPr>
        <p:spPr>
          <a:xfrm rot="16361956">
            <a:off x="48110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64"/>
          <p:cNvSpPr/>
          <p:nvPr userDrawn="1"/>
        </p:nvSpPr>
        <p:spPr>
          <a:xfrm rot="16361956">
            <a:off x="5192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iamond 65"/>
          <p:cNvSpPr/>
          <p:nvPr userDrawn="1"/>
        </p:nvSpPr>
        <p:spPr>
          <a:xfrm rot="16361956">
            <a:off x="51920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66"/>
          <p:cNvSpPr/>
          <p:nvPr userDrawn="1"/>
        </p:nvSpPr>
        <p:spPr>
          <a:xfrm rot="16361956">
            <a:off x="5573027" y="-62098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iamond 67"/>
          <p:cNvSpPr/>
          <p:nvPr userDrawn="1"/>
        </p:nvSpPr>
        <p:spPr>
          <a:xfrm rot="16361956">
            <a:off x="5954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iamond 68"/>
          <p:cNvSpPr/>
          <p:nvPr userDrawn="1"/>
        </p:nvSpPr>
        <p:spPr>
          <a:xfrm rot="16361956">
            <a:off x="6335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amond 69"/>
          <p:cNvSpPr/>
          <p:nvPr userDrawn="1"/>
        </p:nvSpPr>
        <p:spPr>
          <a:xfrm rot="16361956">
            <a:off x="67922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iamond 70"/>
          <p:cNvSpPr/>
          <p:nvPr userDrawn="1"/>
        </p:nvSpPr>
        <p:spPr>
          <a:xfrm rot="16361956">
            <a:off x="72494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iamond 71"/>
          <p:cNvSpPr/>
          <p:nvPr userDrawn="1"/>
        </p:nvSpPr>
        <p:spPr>
          <a:xfrm rot="16361956">
            <a:off x="77066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iamond 72"/>
          <p:cNvSpPr/>
          <p:nvPr userDrawn="1"/>
        </p:nvSpPr>
        <p:spPr>
          <a:xfrm rot="16361956">
            <a:off x="8087628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iamond 73"/>
          <p:cNvSpPr/>
          <p:nvPr userDrawn="1"/>
        </p:nvSpPr>
        <p:spPr>
          <a:xfrm rot="5577502">
            <a:off x="620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/>
          <p:cNvSpPr/>
          <p:nvPr userDrawn="1"/>
        </p:nvSpPr>
        <p:spPr>
          <a:xfrm rot="5577502">
            <a:off x="1001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/>
          <p:cNvSpPr/>
          <p:nvPr userDrawn="1"/>
        </p:nvSpPr>
        <p:spPr>
          <a:xfrm rot="5577502">
            <a:off x="1382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iamond 76"/>
          <p:cNvSpPr/>
          <p:nvPr userDrawn="1"/>
        </p:nvSpPr>
        <p:spPr>
          <a:xfrm rot="5577502">
            <a:off x="1763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iamond 77"/>
          <p:cNvSpPr/>
          <p:nvPr userDrawn="1"/>
        </p:nvSpPr>
        <p:spPr>
          <a:xfrm rot="5577502">
            <a:off x="2144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iamond 78"/>
          <p:cNvSpPr/>
          <p:nvPr userDrawn="1"/>
        </p:nvSpPr>
        <p:spPr>
          <a:xfrm rot="5577502">
            <a:off x="2525992" y="6309175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iamond 79"/>
          <p:cNvSpPr/>
          <p:nvPr userDrawn="1"/>
        </p:nvSpPr>
        <p:spPr>
          <a:xfrm rot="5577502">
            <a:off x="2983192" y="6309175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iamond 80"/>
          <p:cNvSpPr/>
          <p:nvPr userDrawn="1"/>
        </p:nvSpPr>
        <p:spPr>
          <a:xfrm rot="5577502">
            <a:off x="3287993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iamond 81"/>
          <p:cNvSpPr/>
          <p:nvPr userDrawn="1"/>
        </p:nvSpPr>
        <p:spPr>
          <a:xfrm rot="5577502">
            <a:off x="3668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iamond 82"/>
          <p:cNvSpPr/>
          <p:nvPr userDrawn="1"/>
        </p:nvSpPr>
        <p:spPr>
          <a:xfrm rot="5577502">
            <a:off x="4126193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iamond 83"/>
          <p:cNvSpPr/>
          <p:nvPr userDrawn="1"/>
        </p:nvSpPr>
        <p:spPr>
          <a:xfrm rot="5577502">
            <a:off x="4507192" y="6309175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iamond 84"/>
          <p:cNvSpPr/>
          <p:nvPr userDrawn="1"/>
        </p:nvSpPr>
        <p:spPr>
          <a:xfrm rot="5577502">
            <a:off x="4888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iamond 85"/>
          <p:cNvSpPr/>
          <p:nvPr userDrawn="1"/>
        </p:nvSpPr>
        <p:spPr>
          <a:xfrm rot="5577502">
            <a:off x="5269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iamond 86"/>
          <p:cNvSpPr/>
          <p:nvPr userDrawn="1"/>
        </p:nvSpPr>
        <p:spPr>
          <a:xfrm rot="5577502">
            <a:off x="5650191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iamond 87"/>
          <p:cNvSpPr/>
          <p:nvPr userDrawn="1"/>
        </p:nvSpPr>
        <p:spPr>
          <a:xfrm rot="5577502">
            <a:off x="6031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iamond 88"/>
          <p:cNvSpPr/>
          <p:nvPr userDrawn="1"/>
        </p:nvSpPr>
        <p:spPr>
          <a:xfrm rot="5577502">
            <a:off x="6412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iamond 89"/>
          <p:cNvSpPr/>
          <p:nvPr userDrawn="1"/>
        </p:nvSpPr>
        <p:spPr>
          <a:xfrm rot="5577502">
            <a:off x="6793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iamond 90"/>
          <p:cNvSpPr/>
          <p:nvPr userDrawn="1"/>
        </p:nvSpPr>
        <p:spPr>
          <a:xfrm rot="5577502">
            <a:off x="7174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Diamond 91"/>
          <p:cNvSpPr/>
          <p:nvPr userDrawn="1"/>
        </p:nvSpPr>
        <p:spPr>
          <a:xfrm rot="5577502">
            <a:off x="7555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iamond 92"/>
          <p:cNvSpPr/>
          <p:nvPr userDrawn="1"/>
        </p:nvSpPr>
        <p:spPr>
          <a:xfrm rot="5577502">
            <a:off x="7936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iamond 93"/>
          <p:cNvSpPr/>
          <p:nvPr userDrawn="1"/>
        </p:nvSpPr>
        <p:spPr>
          <a:xfrm rot="5577502">
            <a:off x="8240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childrenlaughandplay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00"/>
            <a:ext cx="1828800" cy="1066800"/>
          </a:xfrm>
          <a:prstGeom prst="rect">
            <a:avLst/>
          </a:prstGeom>
        </p:spPr>
      </p:pic>
      <p:pic>
        <p:nvPicPr>
          <p:cNvPr id="96" name="Picture 95" descr="op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0" y="304800"/>
            <a:ext cx="1905000" cy="115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35000">
                <a:schemeClr val="accent6">
                  <a:lumMod val="20000"/>
                  <a:lumOff val="80000"/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235875" y="3241125"/>
            <a:ext cx="6852749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5489025" y="3203025"/>
            <a:ext cx="6852749" cy="457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81000" y="1371600"/>
            <a:ext cx="83820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 flipH="1" flipV="1">
            <a:off x="8656319" y="632460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 flipH="1" flipV="1">
            <a:off x="0" y="632460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 flipH="1" flipV="1">
            <a:off x="0" y="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 flipH="1" flipV="1">
            <a:off x="8656319" y="0"/>
            <a:ext cx="487681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81000" y="609600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534400" y="609600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04800" y="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686800" y="0"/>
            <a:ext cx="228600" cy="381000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/>
          <p:cNvSpPr/>
          <p:nvPr userDrawn="1"/>
        </p:nvSpPr>
        <p:spPr>
          <a:xfrm>
            <a:off x="0" y="533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/>
          <p:cNvSpPr/>
          <p:nvPr userDrawn="1"/>
        </p:nvSpPr>
        <p:spPr>
          <a:xfrm>
            <a:off x="8686800" y="533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 userDrawn="1"/>
        </p:nvSpPr>
        <p:spPr>
          <a:xfrm>
            <a:off x="8686800" y="914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 userDrawn="1"/>
        </p:nvSpPr>
        <p:spPr>
          <a:xfrm>
            <a:off x="8686800" y="1447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 userDrawn="1"/>
        </p:nvSpPr>
        <p:spPr>
          <a:xfrm>
            <a:off x="8686800" y="1981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 userDrawn="1"/>
        </p:nvSpPr>
        <p:spPr>
          <a:xfrm>
            <a:off x="8686800" y="2514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 userDrawn="1"/>
        </p:nvSpPr>
        <p:spPr>
          <a:xfrm>
            <a:off x="8686800" y="2971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 userDrawn="1"/>
        </p:nvSpPr>
        <p:spPr>
          <a:xfrm>
            <a:off x="8686800" y="3505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7"/>
          <p:cNvSpPr/>
          <p:nvPr userDrawn="1"/>
        </p:nvSpPr>
        <p:spPr>
          <a:xfrm>
            <a:off x="8686800" y="4038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8"/>
          <p:cNvSpPr/>
          <p:nvPr userDrawn="1"/>
        </p:nvSpPr>
        <p:spPr>
          <a:xfrm>
            <a:off x="0" y="1066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mond 39"/>
          <p:cNvSpPr/>
          <p:nvPr userDrawn="1"/>
        </p:nvSpPr>
        <p:spPr>
          <a:xfrm>
            <a:off x="0" y="1600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40"/>
          <p:cNvSpPr/>
          <p:nvPr userDrawn="1"/>
        </p:nvSpPr>
        <p:spPr>
          <a:xfrm>
            <a:off x="0" y="2133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mond 41"/>
          <p:cNvSpPr/>
          <p:nvPr userDrawn="1"/>
        </p:nvSpPr>
        <p:spPr>
          <a:xfrm>
            <a:off x="0" y="26670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 userDrawn="1"/>
        </p:nvSpPr>
        <p:spPr>
          <a:xfrm>
            <a:off x="0" y="3200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 userDrawn="1"/>
        </p:nvSpPr>
        <p:spPr>
          <a:xfrm>
            <a:off x="0" y="3733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 userDrawn="1"/>
        </p:nvSpPr>
        <p:spPr>
          <a:xfrm>
            <a:off x="0" y="4267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 userDrawn="1"/>
        </p:nvSpPr>
        <p:spPr>
          <a:xfrm>
            <a:off x="0" y="48006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amond 46"/>
          <p:cNvSpPr/>
          <p:nvPr userDrawn="1"/>
        </p:nvSpPr>
        <p:spPr>
          <a:xfrm>
            <a:off x="0" y="53340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0" y="5867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 userDrawn="1"/>
        </p:nvSpPr>
        <p:spPr>
          <a:xfrm>
            <a:off x="8686800" y="44958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/>
          <p:cNvSpPr/>
          <p:nvPr userDrawn="1"/>
        </p:nvSpPr>
        <p:spPr>
          <a:xfrm>
            <a:off x="8686800" y="49530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iamond 50"/>
          <p:cNvSpPr/>
          <p:nvPr userDrawn="1"/>
        </p:nvSpPr>
        <p:spPr>
          <a:xfrm>
            <a:off x="8686800" y="54102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 userDrawn="1"/>
        </p:nvSpPr>
        <p:spPr>
          <a:xfrm>
            <a:off x="8686800" y="58674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 userDrawn="1"/>
        </p:nvSpPr>
        <p:spPr>
          <a:xfrm rot="16361956">
            <a:off x="6200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 userDrawn="1"/>
        </p:nvSpPr>
        <p:spPr>
          <a:xfrm rot="16361956">
            <a:off x="1001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 userDrawn="1"/>
        </p:nvSpPr>
        <p:spPr>
          <a:xfrm rot="16361956">
            <a:off x="1382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 userDrawn="1"/>
        </p:nvSpPr>
        <p:spPr>
          <a:xfrm rot="16361956">
            <a:off x="18392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 userDrawn="1"/>
        </p:nvSpPr>
        <p:spPr>
          <a:xfrm rot="16361956">
            <a:off x="22964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 userDrawn="1"/>
        </p:nvSpPr>
        <p:spPr>
          <a:xfrm rot="16361956">
            <a:off x="27536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/>
          <p:cNvSpPr/>
          <p:nvPr userDrawn="1"/>
        </p:nvSpPr>
        <p:spPr>
          <a:xfrm rot="16361956">
            <a:off x="31346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iamond 59"/>
          <p:cNvSpPr/>
          <p:nvPr userDrawn="1"/>
        </p:nvSpPr>
        <p:spPr>
          <a:xfrm rot="16361956">
            <a:off x="34394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/>
          <p:cNvSpPr/>
          <p:nvPr userDrawn="1"/>
        </p:nvSpPr>
        <p:spPr>
          <a:xfrm rot="16361956">
            <a:off x="3820428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 userDrawn="1"/>
        </p:nvSpPr>
        <p:spPr>
          <a:xfrm rot="16361956">
            <a:off x="41252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 userDrawn="1"/>
        </p:nvSpPr>
        <p:spPr>
          <a:xfrm rot="16361956">
            <a:off x="45062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/>
          <p:cNvSpPr/>
          <p:nvPr userDrawn="1"/>
        </p:nvSpPr>
        <p:spPr>
          <a:xfrm rot="16361956">
            <a:off x="4811028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64"/>
          <p:cNvSpPr/>
          <p:nvPr userDrawn="1"/>
        </p:nvSpPr>
        <p:spPr>
          <a:xfrm rot="16361956">
            <a:off x="5192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iamond 65"/>
          <p:cNvSpPr/>
          <p:nvPr userDrawn="1"/>
        </p:nvSpPr>
        <p:spPr>
          <a:xfrm rot="16361956">
            <a:off x="51920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66"/>
          <p:cNvSpPr/>
          <p:nvPr userDrawn="1"/>
        </p:nvSpPr>
        <p:spPr>
          <a:xfrm rot="16361956">
            <a:off x="5573027" y="-62098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iamond 67"/>
          <p:cNvSpPr/>
          <p:nvPr userDrawn="1"/>
        </p:nvSpPr>
        <p:spPr>
          <a:xfrm rot="16361956">
            <a:off x="5954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iamond 68"/>
          <p:cNvSpPr/>
          <p:nvPr userDrawn="1"/>
        </p:nvSpPr>
        <p:spPr>
          <a:xfrm rot="16361956">
            <a:off x="6335027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amond 69"/>
          <p:cNvSpPr/>
          <p:nvPr userDrawn="1"/>
        </p:nvSpPr>
        <p:spPr>
          <a:xfrm rot="16361956">
            <a:off x="67922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iamond 70"/>
          <p:cNvSpPr/>
          <p:nvPr userDrawn="1"/>
        </p:nvSpPr>
        <p:spPr>
          <a:xfrm rot="16361956">
            <a:off x="72494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iamond 71"/>
          <p:cNvSpPr/>
          <p:nvPr userDrawn="1"/>
        </p:nvSpPr>
        <p:spPr>
          <a:xfrm rot="16361956">
            <a:off x="7706627" y="-62100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iamond 72"/>
          <p:cNvSpPr/>
          <p:nvPr userDrawn="1"/>
        </p:nvSpPr>
        <p:spPr>
          <a:xfrm rot="16361956">
            <a:off x="8087628" y="-62099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iamond 73"/>
          <p:cNvSpPr/>
          <p:nvPr userDrawn="1"/>
        </p:nvSpPr>
        <p:spPr>
          <a:xfrm rot="5577502">
            <a:off x="620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/>
          <p:cNvSpPr/>
          <p:nvPr userDrawn="1"/>
        </p:nvSpPr>
        <p:spPr>
          <a:xfrm rot="5577502">
            <a:off x="1001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/>
          <p:cNvSpPr/>
          <p:nvPr userDrawn="1"/>
        </p:nvSpPr>
        <p:spPr>
          <a:xfrm rot="5577502">
            <a:off x="1382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iamond 76"/>
          <p:cNvSpPr/>
          <p:nvPr userDrawn="1"/>
        </p:nvSpPr>
        <p:spPr>
          <a:xfrm rot="5577502">
            <a:off x="1763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iamond 77"/>
          <p:cNvSpPr/>
          <p:nvPr userDrawn="1"/>
        </p:nvSpPr>
        <p:spPr>
          <a:xfrm rot="5577502">
            <a:off x="2144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iamond 78"/>
          <p:cNvSpPr/>
          <p:nvPr userDrawn="1"/>
        </p:nvSpPr>
        <p:spPr>
          <a:xfrm rot="5577502">
            <a:off x="2525992" y="6309175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iamond 79"/>
          <p:cNvSpPr/>
          <p:nvPr userDrawn="1"/>
        </p:nvSpPr>
        <p:spPr>
          <a:xfrm rot="5577502">
            <a:off x="2983192" y="6309175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iamond 80"/>
          <p:cNvSpPr/>
          <p:nvPr userDrawn="1"/>
        </p:nvSpPr>
        <p:spPr>
          <a:xfrm rot="5577502">
            <a:off x="3287993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iamond 81"/>
          <p:cNvSpPr/>
          <p:nvPr userDrawn="1"/>
        </p:nvSpPr>
        <p:spPr>
          <a:xfrm rot="5577502">
            <a:off x="3668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iamond 82"/>
          <p:cNvSpPr/>
          <p:nvPr userDrawn="1"/>
        </p:nvSpPr>
        <p:spPr>
          <a:xfrm rot="5577502">
            <a:off x="4126193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iamond 83"/>
          <p:cNvSpPr/>
          <p:nvPr userDrawn="1"/>
        </p:nvSpPr>
        <p:spPr>
          <a:xfrm rot="5577502">
            <a:off x="4507192" y="6309175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iamond 84"/>
          <p:cNvSpPr/>
          <p:nvPr userDrawn="1"/>
        </p:nvSpPr>
        <p:spPr>
          <a:xfrm rot="5577502">
            <a:off x="4888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iamond 85"/>
          <p:cNvSpPr/>
          <p:nvPr userDrawn="1"/>
        </p:nvSpPr>
        <p:spPr>
          <a:xfrm rot="5577502">
            <a:off x="5269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iamond 86"/>
          <p:cNvSpPr/>
          <p:nvPr userDrawn="1"/>
        </p:nvSpPr>
        <p:spPr>
          <a:xfrm rot="5577502">
            <a:off x="5650191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iamond 87"/>
          <p:cNvSpPr/>
          <p:nvPr userDrawn="1"/>
        </p:nvSpPr>
        <p:spPr>
          <a:xfrm rot="5577502">
            <a:off x="6031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iamond 88"/>
          <p:cNvSpPr/>
          <p:nvPr userDrawn="1"/>
        </p:nvSpPr>
        <p:spPr>
          <a:xfrm rot="5577502">
            <a:off x="6412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iamond 89"/>
          <p:cNvSpPr/>
          <p:nvPr userDrawn="1"/>
        </p:nvSpPr>
        <p:spPr>
          <a:xfrm rot="5577502">
            <a:off x="6793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iamond 90"/>
          <p:cNvSpPr/>
          <p:nvPr userDrawn="1"/>
        </p:nvSpPr>
        <p:spPr>
          <a:xfrm rot="5577502">
            <a:off x="7174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Diamond 91"/>
          <p:cNvSpPr/>
          <p:nvPr userDrawn="1"/>
        </p:nvSpPr>
        <p:spPr>
          <a:xfrm rot="5577502">
            <a:off x="7555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iamond 92"/>
          <p:cNvSpPr/>
          <p:nvPr userDrawn="1"/>
        </p:nvSpPr>
        <p:spPr>
          <a:xfrm rot="5577502">
            <a:off x="79361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iamond 93"/>
          <p:cNvSpPr/>
          <p:nvPr userDrawn="1"/>
        </p:nvSpPr>
        <p:spPr>
          <a:xfrm rot="5577502">
            <a:off x="8240992" y="6309174"/>
            <a:ext cx="457200" cy="609600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childrenlaughandplay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00"/>
            <a:ext cx="1828800" cy="1066800"/>
          </a:xfrm>
          <a:prstGeom prst="rect">
            <a:avLst/>
          </a:prstGeom>
        </p:spPr>
      </p:pic>
      <p:pic>
        <p:nvPicPr>
          <p:cNvPr id="96" name="Picture 95" descr="op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0" y="304800"/>
            <a:ext cx="1905000" cy="115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411480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all</a:t>
            </a:r>
            <a:endParaRPr lang="en-US" sz="4400" b="1" i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nimated-Beautiful-Flowers-Pictures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057400"/>
            <a:ext cx="3810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1155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812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home_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3352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81200"/>
            <a:ext cx="34290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go to school.</a:t>
            </a:r>
            <a:endParaRPr lang="en-US" sz="48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1816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5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98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3429000" y="2667000"/>
            <a:ext cx="2057400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2438400"/>
            <a:ext cx="2590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Morning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071616" y="3758184"/>
            <a:ext cx="1295400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724400"/>
            <a:ext cx="55626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It means when the sun rises up.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1816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5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washing-face-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3886200" y="2743200"/>
            <a:ext cx="1371600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2514600"/>
            <a:ext cx="19050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Wase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5766816" y="3605784"/>
            <a:ext cx="990600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4724400"/>
            <a:ext cx="4343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 clean by water.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1816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5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38600" y="3429000"/>
            <a:ext cx="1295400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3200400"/>
            <a:ext cx="1752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Brush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4800600"/>
            <a:ext cx="48006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 clean the teeth by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toothpeast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907024" y="4151376"/>
            <a:ext cx="862584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467100" cy="42481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1816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5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ushio_eating_gif_by_melidancer123-d5d8qp1.gif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762000" y="2057400"/>
            <a:ext cx="320039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4038600" y="3276600"/>
            <a:ext cx="1143000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3124200"/>
            <a:ext cx="2590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Breakfast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147816" y="4139184"/>
            <a:ext cx="838200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953000"/>
            <a:ext cx="45720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Eating something in the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morning.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800600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 with book</a:t>
            </a:r>
            <a:endParaRPr lang="en-US" sz="40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743200"/>
            <a:ext cx="4724400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book page no</a:t>
            </a:r>
          </a:p>
          <a:p>
            <a:pPr algn="ctr"/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57200"/>
            <a:ext cx="4724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Loud reading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1752600" y="1828800"/>
            <a:ext cx="5715000" cy="43434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2743200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Teachers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loud reading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discuss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lesson.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667000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loud reading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help by the teacher.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5" grpId="2"/>
      <p:bldP spid="6" grpId="0" animBg="1"/>
      <p:bldP spid="7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7244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Silent reading</a:t>
            </a:r>
            <a:endParaRPr lang="en-US" sz="5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905000" y="1600200"/>
            <a:ext cx="4953000" cy="39624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40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book page no-56.</a:t>
            </a:r>
          </a:p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Read silent-A</a:t>
            </a:r>
            <a:endParaRPr lang="en-US" sz="40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312420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400" b="1" i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30480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Team-A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600200"/>
            <a:ext cx="30480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Team-B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ave 4"/>
          <p:cNvSpPr/>
          <p:nvPr/>
        </p:nvSpPr>
        <p:spPr>
          <a:xfrm rot="5400000">
            <a:off x="2057400" y="3733800"/>
            <a:ext cx="4876800" cy="4572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743200"/>
            <a:ext cx="3048000" cy="3477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pictures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tell about these.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743200"/>
            <a:ext cx="3048000" cy="3477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pictures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tell about these.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umblr_m3jk05ZQr51qf5smno1_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2895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ashing-face-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90800"/>
            <a:ext cx="3352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tumblr_m4g8xgLG7K1roilnu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800600"/>
            <a:ext cx="2971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00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724400"/>
            <a:ext cx="3429000" cy="1634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563880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Matching both side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gets up early in the morning.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2)He washes his face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657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3)Then he take his breakfast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4)He brush his teeth.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5)Go to scho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5434584" y="1652016"/>
            <a:ext cx="484632" cy="1600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5434584" y="2490216"/>
            <a:ext cx="484632" cy="1600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434584" y="3328416"/>
            <a:ext cx="484632" cy="1600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5434584" y="4319016"/>
            <a:ext cx="484632" cy="1600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5434584" y="5004816"/>
            <a:ext cx="484632" cy="1600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etup_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562600"/>
            <a:ext cx="2133600" cy="91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brushteeth_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00200"/>
            <a:ext cx="21336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gohome_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743200"/>
            <a:ext cx="213360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washface_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572000"/>
            <a:ext cx="2133600" cy="99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eatbreakfast_gi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3657600"/>
            <a:ext cx="2133600" cy="852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0578E-6 L 0 -0.5771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67052E-7 L 0 -0.27745 " pathEditMode="relative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555 L 0.00833 0.427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7919E-6 L 0 0.4439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5814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5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pictures and tell me what do u do in the morning?</a:t>
            </a:r>
            <a:endParaRPr lang="en-US" sz="40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etup_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0"/>
            <a:ext cx="2133600" cy="16979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 descr="brushteeth_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876800"/>
            <a:ext cx="1828800" cy="152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washface_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048000"/>
            <a:ext cx="2057400" cy="1676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 descr="eatbreakfast_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048000"/>
            <a:ext cx="1981200" cy="1676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 descr="gohome_gi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4876800"/>
            <a:ext cx="2133599" cy="1447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4196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2743200"/>
            <a:ext cx="441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Sarbani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Dutta</a:t>
            </a:r>
            <a:endParaRPr lang="en-US" sz="3600" b="1" i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Lamatashi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Gps</a:t>
            </a:r>
            <a:endParaRPr lang="en-US" sz="3600" b="1" i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Bahubal,Hobiganj</a:t>
            </a:r>
            <a:endParaRPr lang="en-US" sz="3600" b="1" i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 rot="16200000">
            <a:off x="1864471" y="3817547"/>
            <a:ext cx="4800600" cy="3810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1600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Teachers introduction</a:t>
            </a:r>
            <a:endParaRPr lang="en-US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3124200"/>
            <a:ext cx="35814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524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3124200"/>
            <a:ext cx="35814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072348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Class-Two</a:t>
            </a:r>
          </a:p>
          <a:p>
            <a:pPr algn="ctr"/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Unit-9</a:t>
            </a:r>
          </a:p>
          <a:p>
            <a:pPr algn="ctr"/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Lesson-1</a:t>
            </a:r>
            <a:endParaRPr lang="en-US" sz="36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(Life every day)</a:t>
            </a:r>
          </a:p>
          <a:p>
            <a:pPr algn="ctr"/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Lesson-A,B,C</a:t>
            </a:r>
            <a:endParaRPr lang="en-US" sz="36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Page-56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038600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Indivisiual</a:t>
            </a:r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work</a:t>
            </a:r>
            <a:endParaRPr lang="en-US" sz="40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6200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Tell the answer and write these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124200"/>
            <a:ext cx="6781800" cy="28007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Q1:</a:t>
            </a:r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When does </a:t>
            </a:r>
            <a:r>
              <a:rPr lang="en-US" sz="44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get up?</a:t>
            </a:r>
          </a:p>
          <a:p>
            <a:r>
              <a:rPr lang="en-US" sz="4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Q2:</a:t>
            </a:r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How many things does he do in the morning?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14800" y="2514600"/>
            <a:ext cx="484632" cy="5334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35814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bye</a:t>
            </a:r>
            <a:endParaRPr lang="en-US" sz="5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nimated-Beautiful-Flowers-Pictures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81200"/>
            <a:ext cx="3848100" cy="3848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1155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574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4008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will be able to</a:t>
            </a:r>
            <a:endParaRPr lang="en-US" sz="48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listen the lesson the attentively.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2)read the lesson with correct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pronunciation.</a:t>
            </a:r>
            <a:endParaRPr lang="en-US" sz="3600" b="1" i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3)tell about the routine in the morning.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4)to enrich there vocabulary and write answers.</a:t>
            </a:r>
            <a:endParaRPr lang="en-US" sz="36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57400" y="2590800"/>
            <a:ext cx="5791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renlaughandpl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267200"/>
            <a:ext cx="2514599" cy="1981199"/>
          </a:xfrm>
          <a:prstGeom prst="rect">
            <a:avLst/>
          </a:prstGeom>
        </p:spPr>
      </p:pic>
      <p:pic>
        <p:nvPicPr>
          <p:cNvPr id="3" name="Picture 2" descr="brushteeth_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14800"/>
            <a:ext cx="22669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etup_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28800"/>
            <a:ext cx="2043113" cy="207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atbreakfast_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905000"/>
            <a:ext cx="211524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ohome_gi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191000"/>
            <a:ext cx="2071687" cy="196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ashface_gif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905000"/>
            <a:ext cx="225742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4600" y="381000"/>
            <a:ext cx="403860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Todays</a:t>
            </a:r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lesson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57200"/>
            <a:ext cx="541020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Lif</a:t>
            </a:r>
            <a:r>
              <a:rPr lang="en-US" sz="4400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every day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981200"/>
            <a:ext cx="3733800" cy="341632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  <a:p>
            <a:pPr algn="ctr"/>
            <a:r>
              <a:rPr lang="en-US" sz="5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5400" b="1" i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emotions</a:t>
            </a:r>
            <a:endParaRPr lang="en-US" sz="54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26720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Today we read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96200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Raihan’s</a:t>
            </a:r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routine in the morning</a:t>
            </a:r>
            <a:endParaRPr lang="en-US" sz="40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etup_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1981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washface_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438400"/>
            <a:ext cx="2057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atbreakfast_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438400"/>
            <a:ext cx="179000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brushteeth_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724400"/>
            <a:ext cx="1895475" cy="1592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ohome_gi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648200"/>
            <a:ext cx="1905000" cy="1728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5800" y="2590800"/>
            <a:ext cx="19812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Get up early</a:t>
            </a:r>
            <a:endParaRPr lang="en-US" sz="40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743200"/>
            <a:ext cx="19812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Wash</a:t>
            </a:r>
          </a:p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face</a:t>
            </a:r>
            <a:endParaRPr lang="en-US" sz="40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876800"/>
            <a:ext cx="19812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Brush</a:t>
            </a:r>
          </a:p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teeth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2667000"/>
            <a:ext cx="24384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</a:t>
            </a:r>
          </a:p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breakfast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4800600"/>
            <a:ext cx="24384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Go to school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up_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3429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53340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 get up early in the morning</a:t>
            </a:r>
            <a:endParaRPr lang="en-US" sz="48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umblr_lufaax8dD31qejltm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5000"/>
            <a:ext cx="3657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face_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32004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washing-face-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8800"/>
            <a:ext cx="3429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457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 wash my face.</a:t>
            </a:r>
            <a:endParaRPr lang="en-US" sz="48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4g8xgLG7K1roiln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3600449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shio_eating_gif_by_melidancer123-d5d8qp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5000"/>
            <a:ext cx="34290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6781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Then I have breakfast.</a:t>
            </a:r>
            <a:endParaRPr lang="en-US" sz="48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05000"/>
            <a:ext cx="3924300" cy="3962400"/>
          </a:xfrm>
          <a:prstGeom prst="rect">
            <a:avLst/>
          </a:prstGeom>
        </p:spPr>
      </p:pic>
      <p:pic>
        <p:nvPicPr>
          <p:cNvPr id="4" name="Picture 3" descr="graphics-tooth-brushing-9446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2743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33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breakfast I brush my teeth</a:t>
            </a:r>
            <a:endParaRPr lang="en-US" sz="40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292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ac</cp:lastModifiedBy>
  <cp:revision>126</cp:revision>
  <dcterms:created xsi:type="dcterms:W3CDTF">2013-09-14T15:41:26Z</dcterms:created>
  <dcterms:modified xsi:type="dcterms:W3CDTF">2013-09-16T14:52:07Z</dcterms:modified>
</cp:coreProperties>
</file>